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61" r:id="rId2"/>
  </p:sldIdLst>
  <p:sldSz cx="6858000" cy="9144000" type="screen4x3"/>
  <p:notesSz cx="6858000" cy="994568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2268" y="7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97285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5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r">
              <a:defRPr sz="1200"/>
            </a:lvl1pPr>
          </a:lstStyle>
          <a:p>
            <a:fld id="{83BB2E6C-38E3-49DE-91D5-554461BB50F5}" type="datetimeFigureOut">
              <a:rPr kumimoji="1" lang="ja-JP" altLang="en-US" smtClean="0"/>
              <a:t>2018/5/21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030413" y="746125"/>
            <a:ext cx="2797175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46" tIns="46273" rIns="92546" bIns="46273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1" y="4724203"/>
            <a:ext cx="5486400" cy="4475560"/>
          </a:xfrm>
          <a:prstGeom prst="rect">
            <a:avLst/>
          </a:prstGeom>
        </p:spPr>
        <p:txBody>
          <a:bodyPr vert="horz" lIns="92546" tIns="46273" rIns="92546" bIns="46273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46677"/>
            <a:ext cx="2971800" cy="497285"/>
          </a:xfrm>
          <a:prstGeom prst="rect">
            <a:avLst/>
          </a:prstGeom>
        </p:spPr>
        <p:txBody>
          <a:bodyPr vert="horz" lIns="92546" tIns="46273" rIns="92546" bIns="46273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9446677"/>
            <a:ext cx="2971800" cy="497285"/>
          </a:xfrm>
          <a:prstGeom prst="rect">
            <a:avLst/>
          </a:prstGeom>
        </p:spPr>
        <p:txBody>
          <a:bodyPr vert="horz" lIns="92546" tIns="46273" rIns="92546" bIns="46273" rtlCol="0" anchor="b"/>
          <a:lstStyle>
            <a:lvl1pPr algn="r">
              <a:defRPr sz="1200"/>
            </a:lvl1pPr>
          </a:lstStyle>
          <a:p>
            <a:fld id="{1096041E-B8A6-48A1-AD12-A8F76CB62C7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3463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030413" y="746125"/>
            <a:ext cx="2797175" cy="373062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en-US" altLang="ja-JP" smtClean="0">
                <a:solidFill>
                  <a:prstClr val="black"/>
                </a:solidFill>
              </a:rPr>
              <a:pPr/>
              <a:t>1</a:t>
            </a:fld>
            <a:endParaRPr lang="ja-JP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036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27960" y="1320800"/>
            <a:ext cx="4758977" cy="4267200"/>
          </a:xfrm>
        </p:spPr>
        <p:txBody>
          <a:bodyPr rtlCol="0">
            <a:normAutofit/>
          </a:bodyPr>
          <a:lstStyle>
            <a:lvl1pPr algn="l" rtl="0">
              <a:defRPr sz="6000"/>
            </a:lvl1pPr>
          </a:lstStyle>
          <a:p>
            <a:pPr rtl="0"/>
            <a:r>
              <a:rPr lang="ja-JP" altLang="en-US" noProof="0" dirty="0"/>
              <a:t>クリックしてマスター タイトルのスタイルを編集する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727960" y="5689600"/>
            <a:ext cx="4758977" cy="18288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ja-JP" altLang="en-US" noProof="0" dirty="0"/>
              <a:t>クリックしてマスター サブタイトルのスタイルを編集する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B9942540-23AF-4E21-8B1C-5F4089B24FA6}" type="datetime1">
              <a:rPr lang="ja-JP" altLang="en-US" smtClean="0">
                <a:solidFill>
                  <a:srgbClr val="164B4F">
                    <a:lumMod val="90000"/>
                    <a:lumOff val="10000"/>
                  </a:srgbClr>
                </a:solidFill>
              </a:rPr>
              <a:pPr/>
              <a:t>2018/5/21</a:t>
            </a:fld>
            <a:endParaRPr lang="ja-JP" altLang="en-US" dirty="0">
              <a:solidFill>
                <a:srgbClr val="164B4F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ja-JP" altLang="en-US" dirty="0">
              <a:solidFill>
                <a:srgbClr val="164B4F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algn="r"/>
            <a:fld id="{81FEFA0A-2F20-4B60-98C6-5FFDA469AA1C}" type="slidenum">
              <a:rPr lang="en-US" altLang="ja-JP" smtClean="0">
                <a:solidFill>
                  <a:srgbClr val="164B4F">
                    <a:lumMod val="90000"/>
                    <a:lumOff val="10000"/>
                  </a:srgbClr>
                </a:solidFill>
              </a:rPr>
              <a:pPr algn="r"/>
              <a:t>‹#›</a:t>
            </a:fld>
            <a:endParaRPr lang="ja-JP" altLang="en-US" dirty="0">
              <a:solidFill>
                <a:srgbClr val="164B4F">
                  <a:lumMod val="90000"/>
                  <a:lumOff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681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ja-JP" altLang="en-US" dirty="0"/>
              <a:t>クリックしてマスター タイトルのスタイルを編集する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 algn="l" rtl="0">
              <a:defRPr/>
            </a:lvl5pPr>
            <a:lvl6pPr marL="1600200" algn="l" rtl="0">
              <a:defRPr/>
            </a:lvl6pPr>
            <a:lvl7pPr marL="1874520" algn="l" rtl="0">
              <a:defRPr/>
            </a:lvl7pPr>
            <a:lvl8pPr marL="2148840" algn="l" rtl="0">
              <a:defRPr/>
            </a:lvl8pPr>
            <a:lvl9pPr marL="2423160" algn="l" rtl="0">
              <a:defRPr/>
            </a:lvl9pPr>
          </a:lstStyle>
          <a:p>
            <a:pPr lvl="0" rtl="0"/>
            <a:r>
              <a:rPr lang="ja-JP" altLang="en-US" dirty="0"/>
              <a:t>マスター テキストのスタイルを編集する</a:t>
            </a:r>
          </a:p>
          <a:p>
            <a:pPr lvl="1" rtl="0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 rtl="0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 rtl="0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 rtl="0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46F1A42F-F911-4C5B-985F-5A36077C631E}" type="datetime1">
              <a:rPr lang="ja-JP" altLang="en-US" smtClean="0">
                <a:solidFill>
                  <a:srgbClr val="164B4F">
                    <a:lumMod val="90000"/>
                    <a:lumOff val="10000"/>
                  </a:srgbClr>
                </a:solidFill>
              </a:rPr>
              <a:pPr/>
              <a:t>2018/5/21</a:t>
            </a:fld>
            <a:endParaRPr lang="ja-JP" altLang="en-US" dirty="0">
              <a:solidFill>
                <a:srgbClr val="164B4F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ja-JP" altLang="en-US" dirty="0">
              <a:solidFill>
                <a:srgbClr val="164B4F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algn="r"/>
            <a:fld id="{81FEFA0A-2F20-4B60-98C6-5FFDA469AA1C}" type="slidenum">
              <a:rPr lang="en-US" altLang="ja-JP" smtClean="0">
                <a:solidFill>
                  <a:srgbClr val="164B4F">
                    <a:lumMod val="90000"/>
                    <a:lumOff val="10000"/>
                  </a:srgbClr>
                </a:solidFill>
              </a:rPr>
              <a:pPr algn="r"/>
              <a:t>‹#›</a:t>
            </a:fld>
            <a:endParaRPr lang="ja-JP" altLang="en-US" dirty="0">
              <a:solidFill>
                <a:srgbClr val="164B4F">
                  <a:lumMod val="90000"/>
                  <a:lumOff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369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5486937" y="508000"/>
            <a:ext cx="1071841" cy="7721600"/>
          </a:xfrm>
        </p:spPr>
        <p:txBody>
          <a:bodyPr vert="eaVert" rtlCol="0"/>
          <a:lstStyle/>
          <a:p>
            <a:pPr rtl="0"/>
            <a:r>
              <a:rPr lang="ja-JP" altLang="en-US" dirty="0"/>
              <a:t>クリックしてマスター タイトルのスタイルを編集する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27960" y="508000"/>
            <a:ext cx="4673230" cy="7721600"/>
          </a:xfrm>
        </p:spPr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ja-JP" altLang="en-US" dirty="0"/>
              <a:t>マスター テキストのスタイルを編集する</a:t>
            </a:r>
          </a:p>
          <a:p>
            <a:pPr lvl="1" rtl="0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 rtl="0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 rtl="0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 rtl="0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3FF3BF6C-6F3B-44E8-8CAE-0A92C4569139}" type="datetime1">
              <a:rPr lang="ja-JP" altLang="en-US" smtClean="0">
                <a:solidFill>
                  <a:srgbClr val="164B4F">
                    <a:lumMod val="90000"/>
                    <a:lumOff val="10000"/>
                  </a:srgbClr>
                </a:solidFill>
              </a:rPr>
              <a:pPr/>
              <a:t>2018/5/21</a:t>
            </a:fld>
            <a:endParaRPr lang="ja-JP" altLang="en-US" dirty="0">
              <a:solidFill>
                <a:srgbClr val="164B4F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ja-JP" altLang="en-US" dirty="0">
              <a:solidFill>
                <a:srgbClr val="164B4F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algn="r"/>
            <a:fld id="{81FEFA0A-2F20-4B60-98C6-5FFDA469AA1C}" type="slidenum">
              <a:rPr lang="en-US" altLang="ja-JP" smtClean="0">
                <a:solidFill>
                  <a:srgbClr val="164B4F">
                    <a:lumMod val="90000"/>
                    <a:lumOff val="10000"/>
                  </a:srgbClr>
                </a:solidFill>
              </a:rPr>
              <a:pPr algn="r"/>
              <a:t>‹#›</a:t>
            </a:fld>
            <a:endParaRPr lang="ja-JP" altLang="en-US" dirty="0">
              <a:solidFill>
                <a:srgbClr val="164B4F">
                  <a:lumMod val="90000"/>
                  <a:lumOff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347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ja-JP" altLang="en-US" noProof="0" dirty="0"/>
              <a:t>クリックしてマスター タイトルのスタイルを編集する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ja-JP" altLang="en-US" noProof="0" dirty="0"/>
              <a:t>マスター テキストのスタイルを編集する</a:t>
            </a:r>
          </a:p>
          <a:p>
            <a:pPr lvl="1" rtl="0"/>
            <a:r>
              <a:rPr lang="ja-JP" altLang="en-US" noProof="0" dirty="0"/>
              <a:t>第 </a:t>
            </a:r>
            <a:r>
              <a:rPr lang="en-US" altLang="ja-JP" noProof="0" dirty="0"/>
              <a:t>2 </a:t>
            </a:r>
            <a:r>
              <a:rPr lang="ja-JP" altLang="en-US" noProof="0" dirty="0"/>
              <a:t>レベル</a:t>
            </a:r>
          </a:p>
          <a:p>
            <a:pPr lvl="2" rtl="0"/>
            <a:r>
              <a:rPr lang="ja-JP" altLang="en-US" noProof="0" dirty="0"/>
              <a:t>第 </a:t>
            </a:r>
            <a:r>
              <a:rPr lang="en-US" altLang="ja-JP" noProof="0" dirty="0"/>
              <a:t>3 </a:t>
            </a:r>
            <a:r>
              <a:rPr lang="ja-JP" altLang="en-US" noProof="0" dirty="0"/>
              <a:t>レベル</a:t>
            </a:r>
          </a:p>
          <a:p>
            <a:pPr lvl="3" rtl="0"/>
            <a:r>
              <a:rPr lang="ja-JP" altLang="en-US" noProof="0" dirty="0"/>
              <a:t>第 </a:t>
            </a:r>
            <a:r>
              <a:rPr lang="en-US" altLang="ja-JP" noProof="0" dirty="0"/>
              <a:t>4 </a:t>
            </a:r>
            <a:r>
              <a:rPr lang="ja-JP" altLang="en-US" noProof="0" dirty="0"/>
              <a:t>レベル</a:t>
            </a:r>
          </a:p>
          <a:p>
            <a:pPr lvl="4" rtl="0"/>
            <a:r>
              <a:rPr lang="ja-JP" altLang="en-US" noProof="0" dirty="0"/>
              <a:t>第 </a:t>
            </a:r>
            <a:r>
              <a:rPr lang="en-US" altLang="ja-JP" noProof="0" dirty="0"/>
              <a:t>5 </a:t>
            </a:r>
            <a:r>
              <a:rPr lang="ja-JP" altLang="en-US" noProof="0" dirty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5A849974-2868-48BC-97B7-92337CB6CAD9}" type="datetime1">
              <a:rPr lang="ja-JP" altLang="en-US" smtClean="0">
                <a:solidFill>
                  <a:srgbClr val="164B4F">
                    <a:lumMod val="90000"/>
                    <a:lumOff val="10000"/>
                  </a:srgbClr>
                </a:solidFill>
              </a:rPr>
              <a:pPr/>
              <a:t>2018/5/21</a:t>
            </a:fld>
            <a:endParaRPr lang="ja-JP" altLang="en-US" dirty="0">
              <a:solidFill>
                <a:srgbClr val="164B4F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ja-JP" altLang="en-US" dirty="0">
              <a:solidFill>
                <a:srgbClr val="164B4F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algn="r"/>
            <a:fld id="{81FEFA0A-2F20-4B60-98C6-5FFDA469AA1C}" type="slidenum">
              <a:rPr lang="en-US" altLang="ja-JP" smtClean="0">
                <a:solidFill>
                  <a:srgbClr val="164B4F">
                    <a:lumMod val="90000"/>
                    <a:lumOff val="10000"/>
                  </a:srgbClr>
                </a:solidFill>
              </a:rPr>
              <a:pPr algn="r"/>
              <a:t>‹#›</a:t>
            </a:fld>
            <a:endParaRPr lang="ja-JP" altLang="en-US" dirty="0">
              <a:solidFill>
                <a:srgbClr val="164B4F">
                  <a:lumMod val="90000"/>
                  <a:lumOff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131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 ヘッダー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7960" y="2743202"/>
            <a:ext cx="4758977" cy="3555999"/>
          </a:xfrm>
        </p:spPr>
        <p:txBody>
          <a:bodyPr rtlCol="0" anchor="b">
            <a:normAutofit/>
          </a:bodyPr>
          <a:lstStyle>
            <a:lvl1pPr algn="l" rtl="0">
              <a:defRPr sz="4800" b="0" i="0" cap="none" baseline="0"/>
            </a:lvl1pPr>
          </a:lstStyle>
          <a:p>
            <a:pPr rtl="0"/>
            <a:r>
              <a:rPr lang="ja-JP" altLang="en-US" dirty="0"/>
              <a:t>クリックしてマスター タイトルのスタイルを編集する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7960" y="6502400"/>
            <a:ext cx="4758977" cy="1524000"/>
          </a:xfrm>
        </p:spPr>
        <p:txBody>
          <a:bodyPr rtlCol="0" anchor="t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ja-JP" altLang="en-US" dirty="0" smtClean="0"/>
              <a:t>マスター テキストのスタイルを編集する</a:t>
            </a:r>
            <a:endParaRPr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497C4E42-F708-4B16-98C5-9DCEDA388F07}" type="datetime1">
              <a:rPr lang="ja-JP" altLang="en-US" smtClean="0">
                <a:solidFill>
                  <a:srgbClr val="164B4F">
                    <a:lumMod val="90000"/>
                    <a:lumOff val="10000"/>
                  </a:srgbClr>
                </a:solidFill>
              </a:rPr>
              <a:pPr/>
              <a:t>2018/5/21</a:t>
            </a:fld>
            <a:endParaRPr lang="ja-JP" altLang="en-US" dirty="0">
              <a:solidFill>
                <a:srgbClr val="164B4F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ja-JP" altLang="en-US" dirty="0">
              <a:solidFill>
                <a:srgbClr val="164B4F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algn="r"/>
            <a:fld id="{81FEFA0A-2F20-4B60-98C6-5FFDA469AA1C}" type="slidenum">
              <a:rPr lang="en-US" altLang="ja-JP" smtClean="0">
                <a:solidFill>
                  <a:srgbClr val="164B4F">
                    <a:lumMod val="90000"/>
                    <a:lumOff val="10000"/>
                  </a:srgbClr>
                </a:solidFill>
              </a:rPr>
              <a:pPr algn="r"/>
              <a:t>‹#›</a:t>
            </a:fld>
            <a:endParaRPr lang="ja-JP" altLang="en-US" dirty="0">
              <a:solidFill>
                <a:srgbClr val="164B4F">
                  <a:lumMod val="90000"/>
                  <a:lumOff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990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段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ja-JP" altLang="en-US" dirty="0"/>
              <a:t>クリックしてマスター タイトルのスタイルを編集する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727959" y="2235200"/>
            <a:ext cx="2644448" cy="5994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ja-JP" altLang="en-US" dirty="0"/>
              <a:t>マスター テキストのスタイルを編集する</a:t>
            </a:r>
          </a:p>
          <a:p>
            <a:pPr lvl="1" rtl="0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 rtl="0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 rtl="0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 rtl="0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89553" y="2235201"/>
            <a:ext cx="2644448" cy="5994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ja-JP" altLang="en-US" dirty="0"/>
              <a:t>マスター テキストのスタイルを編集する</a:t>
            </a:r>
          </a:p>
          <a:p>
            <a:pPr lvl="1" rtl="0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 rtl="0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 rtl="0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 rtl="0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73E062AD-1ECE-4ED5-A88A-7B97B76F31E5}" type="datetime1">
              <a:rPr lang="ja-JP" altLang="en-US" smtClean="0">
                <a:solidFill>
                  <a:srgbClr val="164B4F">
                    <a:lumMod val="90000"/>
                    <a:lumOff val="10000"/>
                  </a:srgbClr>
                </a:solidFill>
              </a:rPr>
              <a:pPr/>
              <a:t>2018/5/21</a:t>
            </a:fld>
            <a:endParaRPr lang="ja-JP" altLang="en-US" dirty="0">
              <a:solidFill>
                <a:srgbClr val="164B4F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ja-JP" altLang="en-US" dirty="0">
              <a:solidFill>
                <a:srgbClr val="164B4F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algn="r"/>
            <a:fld id="{81FEFA0A-2F20-4B60-98C6-5FFDA469AA1C}" type="slidenum">
              <a:rPr lang="en-US" altLang="ja-JP" smtClean="0">
                <a:solidFill>
                  <a:srgbClr val="164B4F">
                    <a:lumMod val="90000"/>
                    <a:lumOff val="10000"/>
                  </a:srgbClr>
                </a:solidFill>
              </a:rPr>
              <a:pPr algn="r"/>
              <a:t>‹#›</a:t>
            </a:fld>
            <a:endParaRPr lang="ja-JP" altLang="en-US" dirty="0">
              <a:solidFill>
                <a:srgbClr val="164B4F">
                  <a:lumMod val="90000"/>
                  <a:lumOff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42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ja-JP" altLang="en-US" dirty="0"/>
              <a:t>クリックしてマスター タイトルのスタイルを編集する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7960" y="2235201"/>
            <a:ext cx="2645081" cy="1016001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0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ja-JP" altLang="en-US" dirty="0" smtClean="0"/>
              <a:t>マスター テキストのスタイルを編集する</a:t>
            </a:r>
            <a:endParaRPr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727960" y="3355278"/>
            <a:ext cx="2645081" cy="4874324"/>
          </a:xfrm>
        </p:spPr>
        <p:txBody>
          <a:bodyPr rtlCol="0"/>
          <a:lstStyle>
            <a:lvl1pPr algn="l" rtl="0">
              <a:defRPr sz="22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ja-JP" altLang="en-US" dirty="0"/>
              <a:t>マスター テキストのスタイルを編集する</a:t>
            </a:r>
          </a:p>
          <a:p>
            <a:pPr lvl="1" rtl="0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 rtl="0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 rtl="0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 rtl="0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483770" y="2235201"/>
            <a:ext cx="2646272" cy="1016001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0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ja-JP" altLang="en-US" dirty="0" smtClean="0"/>
              <a:t>マスター テキストのスタイルを編集する</a:t>
            </a:r>
            <a:endParaRPr lang="ja-JP" altLang="en-US" dirty="0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483770" y="3355278"/>
            <a:ext cx="2646272" cy="4874324"/>
          </a:xfrm>
        </p:spPr>
        <p:txBody>
          <a:bodyPr rtlCol="0"/>
          <a:lstStyle>
            <a:lvl1pPr algn="l" rtl="0">
              <a:defRPr sz="22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ja-JP" altLang="en-US" dirty="0"/>
              <a:t>マスター テキストのスタイルを編集する</a:t>
            </a:r>
          </a:p>
          <a:p>
            <a:pPr lvl="1" rtl="0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 rtl="0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 rtl="0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 rtl="0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C3951D74-2D1A-4F10-8D82-6451B68F2D24}" type="datetime1">
              <a:rPr lang="ja-JP" altLang="en-US" smtClean="0">
                <a:solidFill>
                  <a:srgbClr val="164B4F">
                    <a:lumMod val="90000"/>
                    <a:lumOff val="10000"/>
                  </a:srgbClr>
                </a:solidFill>
              </a:rPr>
              <a:pPr/>
              <a:t>2018/5/21</a:t>
            </a:fld>
            <a:endParaRPr lang="ja-JP" altLang="en-US" dirty="0">
              <a:solidFill>
                <a:srgbClr val="164B4F">
                  <a:lumMod val="90000"/>
                  <a:lumOff val="10000"/>
                </a:srgb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ja-JP" altLang="en-US" dirty="0">
              <a:solidFill>
                <a:srgbClr val="164B4F">
                  <a:lumMod val="90000"/>
                  <a:lumOff val="10000"/>
                </a:srgb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algn="r"/>
            <a:fld id="{81FEFA0A-2F20-4B60-98C6-5FFDA469AA1C}" type="slidenum">
              <a:rPr lang="en-US" altLang="ja-JP" smtClean="0">
                <a:solidFill>
                  <a:srgbClr val="164B4F">
                    <a:lumMod val="90000"/>
                    <a:lumOff val="10000"/>
                  </a:srgbClr>
                </a:solidFill>
              </a:rPr>
              <a:pPr algn="r"/>
              <a:t>‹#›</a:t>
            </a:fld>
            <a:endParaRPr lang="ja-JP" altLang="en-US" dirty="0">
              <a:solidFill>
                <a:srgbClr val="164B4F">
                  <a:lumMod val="90000"/>
                  <a:lumOff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893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ja-JP" altLang="en-US" dirty="0"/>
              <a:t>クリックしてマスター タイトルのスタイルを編集する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4B7420CE-617E-4598-9B36-01FD492D1D33}" type="datetime1">
              <a:rPr lang="ja-JP" altLang="en-US" smtClean="0">
                <a:solidFill>
                  <a:srgbClr val="164B4F">
                    <a:lumMod val="90000"/>
                    <a:lumOff val="10000"/>
                  </a:srgbClr>
                </a:solidFill>
              </a:rPr>
              <a:pPr/>
              <a:t>2018/5/21</a:t>
            </a:fld>
            <a:endParaRPr lang="ja-JP" altLang="en-US" dirty="0">
              <a:solidFill>
                <a:srgbClr val="164B4F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ja-JP" altLang="en-US" dirty="0">
              <a:solidFill>
                <a:srgbClr val="164B4F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algn="r"/>
            <a:fld id="{81FEFA0A-2F20-4B60-98C6-5FFDA469AA1C}" type="slidenum">
              <a:rPr lang="en-US" altLang="ja-JP" smtClean="0">
                <a:solidFill>
                  <a:srgbClr val="164B4F">
                    <a:lumMod val="90000"/>
                    <a:lumOff val="10000"/>
                  </a:srgbClr>
                </a:solidFill>
              </a:rPr>
              <a:pPr algn="r"/>
              <a:t>‹#›</a:t>
            </a:fld>
            <a:endParaRPr lang="ja-JP" altLang="en-US" dirty="0">
              <a:solidFill>
                <a:srgbClr val="164B4F">
                  <a:lumMod val="90000"/>
                  <a:lumOff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941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8927AF23-6E34-44BA-8D91-783BB7A0E009}" type="datetime1">
              <a:rPr lang="ja-JP" altLang="en-US" smtClean="0">
                <a:solidFill>
                  <a:srgbClr val="164B4F">
                    <a:lumMod val="90000"/>
                    <a:lumOff val="10000"/>
                  </a:srgbClr>
                </a:solidFill>
              </a:rPr>
              <a:pPr/>
              <a:t>2018/5/21</a:t>
            </a:fld>
            <a:endParaRPr lang="ja-JP" altLang="en-US" dirty="0">
              <a:solidFill>
                <a:srgbClr val="164B4F">
                  <a:lumMod val="90000"/>
                  <a:lumOff val="10000"/>
                </a:srgb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ja-JP" altLang="en-US" dirty="0">
              <a:solidFill>
                <a:srgbClr val="164B4F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algn="r"/>
            <a:fld id="{81FEFA0A-2F20-4B60-98C6-5FFDA469AA1C}" type="slidenum">
              <a:rPr lang="en-US" altLang="ja-JP" smtClean="0">
                <a:solidFill>
                  <a:srgbClr val="164B4F">
                    <a:lumMod val="90000"/>
                    <a:lumOff val="10000"/>
                  </a:srgbClr>
                </a:solidFill>
              </a:rPr>
              <a:pPr algn="r"/>
              <a:t>‹#›</a:t>
            </a:fld>
            <a:endParaRPr lang="ja-JP" altLang="en-US" dirty="0">
              <a:solidFill>
                <a:srgbClr val="164B4F">
                  <a:lumMod val="90000"/>
                  <a:lumOff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19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キャプション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372220" y="2235200"/>
            <a:ext cx="2143683" cy="3251200"/>
          </a:xfrm>
        </p:spPr>
        <p:txBody>
          <a:bodyPr rtlCol="0" anchor="b">
            <a:normAutofit/>
          </a:bodyPr>
          <a:lstStyle>
            <a:lvl1pPr algn="l" rtl="0">
              <a:defRPr sz="3200" b="0"/>
            </a:lvl1pPr>
          </a:lstStyle>
          <a:p>
            <a:pPr rtl="0"/>
            <a:r>
              <a:rPr lang="ja-JP" altLang="en-US" dirty="0"/>
              <a:t>クリックしてマスター タイトルのスタイルを編集する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27959" y="914400"/>
            <a:ext cx="3472767" cy="7315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ja-JP" altLang="en-US" dirty="0"/>
              <a:t>マスター テキストのスタイルを編集する</a:t>
            </a:r>
          </a:p>
          <a:p>
            <a:pPr lvl="1" rtl="0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 rtl="0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 rtl="0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 rtl="0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372220" y="5588000"/>
            <a:ext cx="2143683" cy="20320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ja-JP" altLang="en-US" dirty="0" smtClean="0"/>
              <a:t>マスター テキストのスタイルを編集する</a:t>
            </a:r>
            <a:endParaRPr lang="ja-JP" altLang="en-US" dirty="0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53ADF609-03AF-4A8F-B0F3-EC19535D2FC7}" type="datetime1">
              <a:rPr lang="ja-JP" altLang="en-US" smtClean="0">
                <a:solidFill>
                  <a:srgbClr val="164B4F">
                    <a:lumMod val="90000"/>
                    <a:lumOff val="10000"/>
                  </a:srgbClr>
                </a:solidFill>
              </a:rPr>
              <a:pPr/>
              <a:t>2018/5/21</a:t>
            </a:fld>
            <a:endParaRPr lang="ja-JP" altLang="en-US" dirty="0">
              <a:solidFill>
                <a:srgbClr val="164B4F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ja-JP" altLang="en-US" dirty="0">
              <a:solidFill>
                <a:srgbClr val="164B4F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algn="r"/>
            <a:fld id="{81FEFA0A-2F20-4B60-98C6-5FFDA469AA1C}" type="slidenum">
              <a:rPr lang="en-US" altLang="ja-JP" smtClean="0">
                <a:solidFill>
                  <a:srgbClr val="164B4F">
                    <a:lumMod val="90000"/>
                    <a:lumOff val="10000"/>
                  </a:srgbClr>
                </a:solidFill>
              </a:rPr>
              <a:pPr algn="r"/>
              <a:t>‹#›</a:t>
            </a:fld>
            <a:endParaRPr lang="ja-JP" altLang="en-US" dirty="0">
              <a:solidFill>
                <a:srgbClr val="164B4F">
                  <a:lumMod val="90000"/>
                  <a:lumOff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893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キャプション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372220" y="2235200"/>
            <a:ext cx="2143683" cy="3251200"/>
          </a:xfrm>
        </p:spPr>
        <p:txBody>
          <a:bodyPr rtlCol="0" anchor="b">
            <a:noAutofit/>
          </a:bodyPr>
          <a:lstStyle>
            <a:lvl1pPr algn="l" rtl="0">
              <a:defRPr sz="3200" b="0"/>
            </a:lvl1pPr>
          </a:lstStyle>
          <a:p>
            <a:pPr rtl="0"/>
            <a:r>
              <a:rPr lang="ja-JP" altLang="en-US" dirty="0"/>
              <a:t>クリックしてマスター タイトルのスタイルを編集する</a:t>
            </a:r>
          </a:p>
        </p:txBody>
      </p:sp>
      <p:sp>
        <p:nvSpPr>
          <p:cNvPr id="3" name="図プレースホルダー 2" descr="画像を追加する空のプレースホルダー。プレースホルダーをクリックし、追加する画像を選択します。"/>
          <p:cNvSpPr>
            <a:spLocks noGrp="1"/>
          </p:cNvSpPr>
          <p:nvPr>
            <p:ph type="pic" idx="1"/>
          </p:nvPr>
        </p:nvSpPr>
        <p:spPr>
          <a:xfrm>
            <a:off x="856580" y="0"/>
            <a:ext cx="3344147" cy="9144000"/>
          </a:xfrm>
        </p:spPr>
        <p:txBody>
          <a:bodyPr tIns="914400"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ja-JP" altLang="en-US" dirty="0"/>
              <a:t>アイコンをクリックして画像を追加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372220" y="5588000"/>
            <a:ext cx="2143683" cy="20320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ja-JP" altLang="en-US" dirty="0" smtClean="0"/>
              <a:t>マスター テキストのスタイルを編集する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48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長方形 6"/>
          <p:cNvSpPr/>
          <p:nvPr/>
        </p:nvSpPr>
        <p:spPr>
          <a:xfrm>
            <a:off x="470718" y="0"/>
            <a:ext cx="6387283" cy="9144000"/>
          </a:xfrm>
          <a:prstGeom prst="rect">
            <a:avLst/>
          </a:prstGeom>
          <a:gradFill>
            <a:gsLst>
              <a:gs pos="0">
                <a:schemeClr val="bg1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ja-JP" altLang="en-US" dirty="0">
              <a:solidFill>
                <a:prstClr val="white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727959" y="508000"/>
            <a:ext cx="5402082" cy="1524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ja-JP" altLang="en-US" dirty="0"/>
              <a:t>クリックしてマスター タイトルのスタイルを編集する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7959" y="2235200"/>
            <a:ext cx="5402082" cy="599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ja-JP" altLang="en-US" dirty="0"/>
              <a:t>マスター テキストのスタイルを編集する</a:t>
            </a:r>
          </a:p>
          <a:p>
            <a:pPr lvl="1" rtl="0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 rtl="0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 rtl="0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 rtl="0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715564" y="8475137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>
                    <a:lumMod val="90000"/>
                    <a:lumOff val="10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</a:lstStyle>
          <a:p>
            <a:fld id="{C34579EF-EEE4-41BC-AEA9-25C0B64498EB}" type="datetime1">
              <a:rPr kumimoji="0" lang="ja-JP" altLang="en-US" smtClean="0">
                <a:solidFill>
                  <a:srgbClr val="164B4F">
                    <a:lumMod val="90000"/>
                    <a:lumOff val="10000"/>
                  </a:srgbClr>
                </a:solidFill>
              </a:rPr>
              <a:pPr/>
              <a:t>2018/5/21</a:t>
            </a:fld>
            <a:endParaRPr kumimoji="0" lang="ja-JP" altLang="en-US" dirty="0">
              <a:solidFill>
                <a:srgbClr val="164B4F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343150" y="8475137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>
              <a:defRPr sz="1100">
                <a:solidFill>
                  <a:schemeClr val="tx1">
                    <a:lumMod val="90000"/>
                    <a:lumOff val="10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</a:lstStyle>
          <a:p>
            <a:endParaRPr kumimoji="0" lang="ja-JP" altLang="en-US" dirty="0">
              <a:solidFill>
                <a:srgbClr val="164B4F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4529994" y="8475137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>
                    <a:lumMod val="90000"/>
                    <a:lumOff val="10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</a:lstStyle>
          <a:p>
            <a:pPr algn="r"/>
            <a:fld id="{81FEFA0A-2F20-4B60-98C6-5FFDA469AA1C}" type="slidenum">
              <a:rPr kumimoji="0" lang="en-US" altLang="ja-JP" smtClean="0">
                <a:solidFill>
                  <a:srgbClr val="164B4F">
                    <a:lumMod val="90000"/>
                    <a:lumOff val="10000"/>
                  </a:srgbClr>
                </a:solidFill>
              </a:rPr>
              <a:pPr algn="r"/>
              <a:t>‹#›</a:t>
            </a:fld>
            <a:endParaRPr kumimoji="0" lang="ja-JP" altLang="en-US" dirty="0">
              <a:solidFill>
                <a:srgbClr val="164B4F">
                  <a:lumMod val="90000"/>
                  <a:lumOff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913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kern="1200">
          <a:solidFill>
            <a:schemeClr val="tx1"/>
          </a:solidFill>
          <a:latin typeface="ＭＳ Ｐゴシック" panose="020B0600070205080204" pitchFamily="50" charset="-128"/>
          <a:ea typeface="ＭＳ Ｐゴシック" panose="020B0600070205080204" pitchFamily="50" charset="-128"/>
          <a:cs typeface="+mj-cs"/>
        </a:defRPr>
      </a:lvl1pPr>
    </p:titleStyle>
    <p:bodyStyle>
      <a:lvl1pPr marL="223838" indent="-228600" algn="l" defTabSz="914400" rtl="0" eaLnBrk="1" latinLnBrk="0" hangingPunct="1">
        <a:lnSpc>
          <a:spcPct val="90000"/>
        </a:lnSpc>
        <a:spcBef>
          <a:spcPts val="1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ＭＳ Ｐゴシック" panose="020B0600070205080204" pitchFamily="50" charset="-128"/>
          <a:ea typeface="ＭＳ Ｐゴシック" panose="020B0600070205080204" pitchFamily="50" charset="-128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000" kern="1200">
          <a:solidFill>
            <a:schemeClr val="tx1"/>
          </a:solidFill>
          <a:latin typeface="ＭＳ Ｐゴシック" panose="020B0600070205080204" pitchFamily="50" charset="-128"/>
          <a:ea typeface="ＭＳ Ｐゴシック" panose="020B0600070205080204" pitchFamily="50" charset="-128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ＭＳ Ｐゴシック" panose="020B0600070205080204" pitchFamily="50" charset="-128"/>
          <a:ea typeface="ＭＳ Ｐゴシック" panose="020B0600070205080204" pitchFamily="50" charset="-128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ＭＳ Ｐゴシック" panose="020B0600070205080204" pitchFamily="50" charset="-128"/>
          <a:ea typeface="ＭＳ Ｐゴシック" panose="020B0600070205080204" pitchFamily="50" charset="-128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ＭＳ Ｐゴシック" panose="020B0600070205080204" pitchFamily="50" charset="-128"/>
          <a:ea typeface="ＭＳ Ｐゴシック" panose="020B0600070205080204" pitchFamily="50" charset="-128"/>
          <a:cs typeface="+mn-cs"/>
        </a:defRPr>
      </a:lvl5pPr>
      <a:lvl6pPr marL="160020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7" Type="http://schemas.openxmlformats.org/officeDocument/2006/relationships/hyperlink" Target="mailto:jissen12th@kanazawa-rc-hosp.jp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0" y="722134"/>
            <a:ext cx="6858000" cy="969546"/>
          </a:xfrm>
          <a:gradFill>
            <a:gsLst>
              <a:gs pos="0">
                <a:schemeClr val="accent1">
                  <a:lumMod val="75000"/>
                </a:schemeClr>
              </a:gs>
              <a:gs pos="82000">
                <a:schemeClr val="accent1">
                  <a:tint val="44500"/>
                  <a:satMod val="160000"/>
                  <a:lumMod val="33000"/>
                  <a:alpha val="49000"/>
                </a:schemeClr>
              </a:gs>
              <a:gs pos="100000">
                <a:schemeClr val="accent1">
                  <a:lumMod val="75000"/>
                  <a:tint val="23500"/>
                  <a:satMod val="160000"/>
                </a:schemeClr>
              </a:gs>
            </a:gsLst>
            <a:lin ang="0" scaled="1"/>
          </a:gradFill>
        </p:spPr>
        <p:txBody>
          <a:bodyPr rtlCol="0" anchor="ctr">
            <a:noAutofit/>
          </a:bodyPr>
          <a:lstStyle/>
          <a:p>
            <a:r>
              <a:rPr lang="ja-JP" altLang="en-US" sz="1050" dirty="0" smtClean="0">
                <a:solidFill>
                  <a:schemeClr val="bg1">
                    <a:lumMod val="95000"/>
                  </a:schemeClr>
                </a:solidFill>
              </a:rPr>
              <a:t>　　　</a:t>
            </a:r>
            <a:r>
              <a:rPr lang="ja-JP" altLang="en-US" sz="4000" dirty="0" smtClean="0">
                <a:solidFill>
                  <a:schemeClr val="bg1">
                    <a:lumMod val="95000"/>
                  </a:schemeClr>
                </a:solidFill>
              </a:rPr>
              <a:t>今こそ　看護</a:t>
            </a:r>
            <a:r>
              <a:rPr lang="ja-JP" altLang="en-US" sz="4000" dirty="0">
                <a:solidFill>
                  <a:schemeClr val="bg1">
                    <a:lumMod val="95000"/>
                  </a:schemeClr>
                </a:solidFill>
              </a:rPr>
              <a:t>実践の時代</a:t>
            </a:r>
            <a:r>
              <a:rPr lang="ja-JP" altLang="en-US" sz="2400" dirty="0">
                <a:solidFill>
                  <a:schemeClr val="bg1">
                    <a:lumMod val="95000"/>
                  </a:schemeClr>
                </a:solidFill>
              </a:rPr>
              <a:t>（</a:t>
            </a:r>
            <a:r>
              <a:rPr lang="ja-JP" altLang="en-US" sz="2400" dirty="0" smtClean="0">
                <a:solidFill>
                  <a:schemeClr val="bg1">
                    <a:lumMod val="95000"/>
                  </a:schemeClr>
                </a:solidFill>
              </a:rPr>
              <a:t>とき）</a:t>
            </a:r>
            <a:endParaRPr lang="ja-JP" altLang="en-US" sz="32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type="subTitle" idx="1"/>
          </p:nvPr>
        </p:nvSpPr>
        <p:spPr>
          <a:xfrm>
            <a:off x="116632" y="2483768"/>
            <a:ext cx="6624736" cy="4752528"/>
          </a:xfrm>
          <a:solidFill>
            <a:srgbClr val="FFFFFF">
              <a:alpha val="40000"/>
            </a:srgbClr>
          </a:solidFill>
          <a:ln w="57150" cmpd="thickThin">
            <a:noFill/>
            <a:bevel/>
          </a:ln>
        </p:spPr>
        <p:txBody>
          <a:bodyPr>
            <a:noAutofit/>
          </a:bodyPr>
          <a:lstStyle/>
          <a:p>
            <a:endParaRPr kumimoji="1" lang="en-US" altLang="ja-JP" sz="900" b="1" dirty="0" smtClean="0">
              <a:solidFill>
                <a:schemeClr val="tx2">
                  <a:lumMod val="95000"/>
                  <a:lumOff val="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285750" indent="-285750">
              <a:buBlip>
                <a:blip r:embed="rId3"/>
              </a:buBlip>
            </a:pPr>
            <a:r>
              <a:rPr kumimoji="1" lang="ja-JP" altLang="en-US" sz="16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特別講演</a:t>
            </a:r>
            <a:endParaRPr kumimoji="1" lang="en-US" altLang="ja-JP" sz="900" b="1" dirty="0" smtClean="0">
              <a:solidFill>
                <a:schemeClr val="tx2">
                  <a:lumMod val="95000"/>
                  <a:lumOff val="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600" b="1" dirty="0">
                <a:solidFill>
                  <a:schemeClr val="tx2">
                    <a:lumMod val="95000"/>
                    <a:lumOff val="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ja-JP" altLang="en-US" sz="20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「変革の中でしなやかにある看護実践の倫理」</a:t>
            </a:r>
            <a:endParaRPr kumimoji="1" lang="en-US" altLang="ja-JP" sz="900" b="1" dirty="0" smtClean="0">
              <a:solidFill>
                <a:schemeClr val="tx2">
                  <a:lumMod val="95000"/>
                  <a:lumOff val="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6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　　　　</a:t>
            </a:r>
            <a:r>
              <a:rPr kumimoji="1" lang="ja-JP" altLang="en-US" sz="1600" b="1" dirty="0">
                <a:solidFill>
                  <a:schemeClr val="tx2">
                    <a:lumMod val="95000"/>
                    <a:lumOff val="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ja-JP" altLang="en-US" sz="18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勝原裕美子</a:t>
            </a:r>
            <a:r>
              <a:rPr kumimoji="1" lang="ja-JP" altLang="en-US" sz="16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（オフィス</a:t>
            </a:r>
            <a:r>
              <a:rPr kumimoji="1" lang="en-US" altLang="ja-JP" sz="1600" b="1" dirty="0">
                <a:solidFill>
                  <a:schemeClr val="tx2">
                    <a:lumMod val="95000"/>
                    <a:lumOff val="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K</a:t>
            </a:r>
            <a:r>
              <a:rPr kumimoji="1" lang="en-US" altLang="ja-JP" sz="16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ATSUHARA</a:t>
            </a:r>
            <a:r>
              <a:rPr kumimoji="1" lang="ja-JP" altLang="en-US" sz="16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代表）</a:t>
            </a:r>
            <a:r>
              <a:rPr kumimoji="1" lang="ja-JP" altLang="en-US" sz="1600" b="1" dirty="0">
                <a:solidFill>
                  <a:schemeClr val="tx2">
                    <a:lumMod val="95000"/>
                    <a:lumOff val="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endParaRPr kumimoji="1" lang="en-US" altLang="ja-JP" sz="900" b="1" dirty="0">
              <a:solidFill>
                <a:schemeClr val="tx2">
                  <a:lumMod val="95000"/>
                  <a:lumOff val="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285750" indent="-285750">
              <a:buBlip>
                <a:blip r:embed="rId4"/>
              </a:buBlip>
            </a:pPr>
            <a:r>
              <a:rPr kumimoji="1" lang="ja-JP" altLang="en-US" sz="16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会長講演</a:t>
            </a:r>
            <a:endParaRPr kumimoji="1" lang="en-US" altLang="ja-JP" sz="1600" b="1" dirty="0" smtClean="0">
              <a:solidFill>
                <a:schemeClr val="tx2">
                  <a:lumMod val="95000"/>
                  <a:lumOff val="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600" b="1" dirty="0">
                <a:solidFill>
                  <a:schemeClr val="tx2">
                    <a:lumMod val="95000"/>
                    <a:lumOff val="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ja-JP" altLang="en-US" sz="20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</a:t>
            </a:r>
            <a:r>
              <a:rPr kumimoji="1" lang="ja-JP" altLang="en-US" sz="2000" b="1" dirty="0">
                <a:solidFill>
                  <a:schemeClr val="tx2">
                    <a:lumMod val="95000"/>
                    <a:lumOff val="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看護</a:t>
            </a:r>
            <a:r>
              <a:rPr kumimoji="1" lang="ja-JP" altLang="en-US" sz="20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の原点をみつめて」</a:t>
            </a:r>
            <a:endParaRPr kumimoji="1" lang="en-US" altLang="ja-JP" sz="900" b="1" dirty="0" smtClean="0">
              <a:solidFill>
                <a:schemeClr val="tx2">
                  <a:lumMod val="95000"/>
                  <a:lumOff val="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6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　　　　　</a:t>
            </a:r>
            <a:r>
              <a:rPr kumimoji="1" lang="ja-JP" altLang="en-US" sz="18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冨澤ゆかり</a:t>
            </a:r>
            <a:r>
              <a:rPr kumimoji="1" lang="ja-JP" altLang="en-US" sz="16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（金沢赤十字病院看護部長）</a:t>
            </a:r>
            <a:endParaRPr kumimoji="1" lang="en-US" altLang="ja-JP" sz="900" b="1" dirty="0" smtClean="0">
              <a:solidFill>
                <a:schemeClr val="tx2">
                  <a:lumMod val="95000"/>
                  <a:lumOff val="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42900" indent="-342900">
              <a:buBlip>
                <a:blip r:embed="rId3"/>
              </a:buBlip>
            </a:pPr>
            <a:r>
              <a:rPr kumimoji="1" lang="ja-JP" altLang="en-US" sz="16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シンポジウム</a:t>
            </a:r>
            <a:endParaRPr kumimoji="1" lang="en-US" altLang="ja-JP" sz="1600" b="1" dirty="0">
              <a:solidFill>
                <a:schemeClr val="tx2">
                  <a:lumMod val="95000"/>
                  <a:lumOff val="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600" b="1" dirty="0">
                <a:solidFill>
                  <a:schemeClr val="tx2">
                    <a:lumMod val="95000"/>
                    <a:lumOff val="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ja-JP" altLang="en-US" sz="20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</a:t>
            </a:r>
            <a:r>
              <a:rPr kumimoji="1" lang="ja-JP" altLang="en-US" sz="2000" b="1" dirty="0">
                <a:solidFill>
                  <a:schemeClr val="tx2">
                    <a:lumMod val="95000"/>
                    <a:lumOff val="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在宅</a:t>
            </a:r>
            <a:r>
              <a:rPr kumimoji="1" lang="ja-JP" altLang="en-US" sz="20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療養生活をデザインする」</a:t>
            </a:r>
            <a:endParaRPr kumimoji="1" lang="en-US" altLang="ja-JP" sz="900" b="1" dirty="0" smtClean="0">
              <a:solidFill>
                <a:schemeClr val="tx2">
                  <a:lumMod val="95000"/>
                  <a:lumOff val="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3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コーディネーター　丸岡直子</a:t>
            </a:r>
            <a:r>
              <a:rPr kumimoji="1" lang="ja-JP" altLang="en-US" sz="11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（石川県立看護大学）</a:t>
            </a:r>
            <a:endParaRPr kumimoji="1" lang="en-US" altLang="ja-JP" sz="1100" b="1" dirty="0">
              <a:solidFill>
                <a:schemeClr val="tx2">
                  <a:lumMod val="95000"/>
                  <a:lumOff val="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3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シンポジスト</a:t>
            </a:r>
            <a:r>
              <a:rPr kumimoji="1" lang="ja-JP" altLang="en-US" sz="1300" b="1" dirty="0">
                <a:solidFill>
                  <a:schemeClr val="tx2">
                    <a:lumMod val="95000"/>
                    <a:lumOff val="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ja-JP" altLang="en-US" sz="13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木村慎吾</a:t>
            </a:r>
            <a:r>
              <a:rPr kumimoji="1" lang="ja-JP" altLang="en-US" sz="11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（石川県健康福祉部地域医療推進室）</a:t>
            </a:r>
            <a:endParaRPr kumimoji="1" lang="en-US" altLang="ja-JP" sz="1100" b="1" dirty="0" smtClean="0">
              <a:solidFill>
                <a:schemeClr val="tx2">
                  <a:lumMod val="95000"/>
                  <a:lumOff val="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300" b="1" dirty="0">
                <a:solidFill>
                  <a:schemeClr val="tx2">
                    <a:lumMod val="95000"/>
                    <a:lumOff val="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ja-JP" altLang="en-US" sz="13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　　　　　　中　恵美</a:t>
            </a:r>
            <a:r>
              <a:rPr kumimoji="1" lang="ja-JP" altLang="en-US" sz="11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（金沢市地域包括支援センターとびうめ）</a:t>
            </a:r>
            <a:endParaRPr kumimoji="1" lang="en-US" altLang="ja-JP" sz="1100" b="1" dirty="0">
              <a:solidFill>
                <a:schemeClr val="tx2">
                  <a:lumMod val="95000"/>
                  <a:lumOff val="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3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　　　　　　　手塚</a:t>
            </a:r>
            <a:r>
              <a:rPr kumimoji="1" lang="ja-JP" altLang="en-US" sz="1300" b="1" smtClean="0">
                <a:solidFill>
                  <a:schemeClr val="tx2">
                    <a:lumMod val="95000"/>
                    <a:lumOff val="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波子</a:t>
            </a:r>
            <a:r>
              <a:rPr kumimoji="1" lang="ja-JP" altLang="en-US" sz="1100" b="1" smtClean="0">
                <a:solidFill>
                  <a:schemeClr val="tx2">
                    <a:lumMod val="95000"/>
                    <a:lumOff val="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（小川医院認定栄養ケアセンター）</a:t>
            </a:r>
            <a:endParaRPr kumimoji="1" lang="en-US" altLang="ja-JP" sz="1100" b="1" dirty="0" smtClean="0">
              <a:solidFill>
                <a:schemeClr val="tx2">
                  <a:lumMod val="95000"/>
                  <a:lumOff val="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300" b="1" dirty="0">
                <a:solidFill>
                  <a:schemeClr val="tx2">
                    <a:lumMod val="95000"/>
                    <a:lumOff val="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ja-JP" altLang="en-US" sz="13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　　　　　　金田裕子</a:t>
            </a:r>
            <a:r>
              <a:rPr kumimoji="1" lang="ja-JP" altLang="en-US" sz="11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（金沢医療センター）</a:t>
            </a:r>
            <a:endParaRPr kumimoji="1" lang="en-US" altLang="ja-JP" sz="1100" b="1" dirty="0" smtClean="0">
              <a:solidFill>
                <a:schemeClr val="tx2">
                  <a:lumMod val="95000"/>
                  <a:lumOff val="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300" b="1" dirty="0">
                <a:solidFill>
                  <a:schemeClr val="tx2">
                    <a:lumMod val="95000"/>
                    <a:lumOff val="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ja-JP" altLang="en-US" sz="13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　　　　　　高道香織</a:t>
            </a:r>
            <a:r>
              <a:rPr kumimoji="1" lang="ja-JP" altLang="en-US" sz="11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（国立長寿医療研究センター）</a:t>
            </a:r>
            <a:endParaRPr kumimoji="1" lang="en-US" altLang="ja-JP" sz="2000" b="1" dirty="0" smtClean="0">
              <a:solidFill>
                <a:schemeClr val="tx2">
                  <a:lumMod val="95000"/>
                  <a:lumOff val="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42900" indent="-342900">
              <a:buBlip>
                <a:blip r:embed="rId5"/>
              </a:buBlip>
            </a:pPr>
            <a:r>
              <a:rPr kumimoji="1" lang="ja-JP" altLang="en-US" sz="16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ランチョンセミナー</a:t>
            </a:r>
            <a:endParaRPr kumimoji="1" lang="en-US" altLang="ja-JP" sz="1600" b="1" dirty="0" smtClean="0">
              <a:solidFill>
                <a:schemeClr val="tx2">
                  <a:lumMod val="95000"/>
                  <a:lumOff val="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20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「看護イノベーション」</a:t>
            </a:r>
            <a:r>
              <a:rPr kumimoji="1" lang="ja-JP" altLang="en-US" sz="18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松村啓史</a:t>
            </a:r>
            <a:r>
              <a:rPr kumimoji="1" lang="ja-JP" altLang="en-US" sz="16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（テルモ株式会社顧問）</a:t>
            </a:r>
            <a:endParaRPr kumimoji="1" lang="en-US" altLang="ja-JP" sz="2000" b="1" dirty="0" smtClean="0">
              <a:solidFill>
                <a:schemeClr val="tx2">
                  <a:lumMod val="95000"/>
                  <a:lumOff val="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kumimoji="1" lang="en-US" altLang="ja-JP" sz="1050" b="1" dirty="0" smtClean="0">
              <a:solidFill>
                <a:schemeClr val="tx2">
                  <a:lumMod val="95000"/>
                  <a:lumOff val="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42900" indent="-342900">
              <a:buBlip>
                <a:blip r:embed="rId6"/>
              </a:buBlip>
            </a:pPr>
            <a:r>
              <a:rPr kumimoji="1" lang="ja-JP" altLang="en-US" sz="16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看護交流セッション</a:t>
            </a:r>
            <a:endParaRPr kumimoji="1" lang="en-US" altLang="ja-JP" sz="1600" b="1" dirty="0" smtClean="0">
              <a:solidFill>
                <a:schemeClr val="tx2">
                  <a:lumMod val="95000"/>
                  <a:lumOff val="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600" b="1" dirty="0">
                <a:solidFill>
                  <a:schemeClr val="tx2">
                    <a:lumMod val="95000"/>
                    <a:lumOff val="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ja-JP" altLang="en-US" sz="16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「出前保健室」公立能登総合病院</a:t>
            </a:r>
            <a:endParaRPr kumimoji="1" lang="en-US" altLang="ja-JP" sz="1600" b="1" dirty="0" smtClean="0">
              <a:solidFill>
                <a:schemeClr val="tx2">
                  <a:lumMod val="95000"/>
                  <a:lumOff val="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600" b="1" dirty="0">
                <a:solidFill>
                  <a:schemeClr val="tx2">
                    <a:lumMod val="95000"/>
                    <a:lumOff val="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</a:t>
            </a:r>
            <a:r>
              <a:rPr kumimoji="1" lang="ja-JP" altLang="en-US" sz="16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「排泄で語りましょう」小松市民病院</a:t>
            </a:r>
            <a:endParaRPr kumimoji="1" lang="en-US" altLang="ja-JP" sz="1600" b="1" dirty="0" smtClean="0">
              <a:solidFill>
                <a:schemeClr val="tx2">
                  <a:lumMod val="95000"/>
                  <a:lumOff val="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" name="タイトル 5"/>
          <p:cNvSpPr txBox="1">
            <a:spLocks/>
          </p:cNvSpPr>
          <p:nvPr/>
        </p:nvSpPr>
        <p:spPr>
          <a:xfrm>
            <a:off x="332656" y="197948"/>
            <a:ext cx="5040560" cy="43204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defRPr>
            </a:lvl1pPr>
          </a:lstStyle>
          <a:p>
            <a:r>
              <a:rPr lang="ja-JP" altLang="en-US" sz="3600" b="1" cap="all" dirty="0" smtClean="0">
                <a:ln w="9000" cmpd="sng">
                  <a:solidFill>
                    <a:srgbClr val="6786A9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6786A9">
                        <a:shade val="20000"/>
                        <a:satMod val="245000"/>
                      </a:srgbClr>
                    </a:gs>
                    <a:gs pos="43000">
                      <a:srgbClr val="6786A9">
                        <a:satMod val="255000"/>
                      </a:srgbClr>
                    </a:gs>
                    <a:gs pos="48000">
                      <a:srgbClr val="6786A9">
                        <a:shade val="85000"/>
                        <a:satMod val="255000"/>
                      </a:srgbClr>
                    </a:gs>
                    <a:gs pos="100000">
                      <a:srgbClr val="6786A9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第</a:t>
            </a:r>
            <a:r>
              <a:rPr lang="en-US" altLang="ja-JP" sz="3600" b="1" cap="all" dirty="0" smtClean="0">
                <a:ln w="9000" cmpd="sng">
                  <a:solidFill>
                    <a:srgbClr val="6786A9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6786A9">
                        <a:shade val="20000"/>
                        <a:satMod val="245000"/>
                      </a:srgbClr>
                    </a:gs>
                    <a:gs pos="43000">
                      <a:srgbClr val="6786A9">
                        <a:satMod val="255000"/>
                      </a:srgbClr>
                    </a:gs>
                    <a:gs pos="48000">
                      <a:srgbClr val="6786A9">
                        <a:shade val="85000"/>
                        <a:satMod val="255000"/>
                      </a:srgbClr>
                    </a:gs>
                    <a:gs pos="100000">
                      <a:srgbClr val="6786A9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12</a:t>
            </a:r>
            <a:r>
              <a:rPr lang="ja-JP" altLang="en-US" sz="3600" b="1" cap="all" dirty="0" smtClean="0">
                <a:ln w="9000" cmpd="sng">
                  <a:solidFill>
                    <a:srgbClr val="6786A9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6786A9">
                        <a:shade val="20000"/>
                        <a:satMod val="245000"/>
                      </a:srgbClr>
                    </a:gs>
                    <a:gs pos="43000">
                      <a:srgbClr val="6786A9">
                        <a:satMod val="255000"/>
                      </a:srgbClr>
                    </a:gs>
                    <a:gs pos="48000">
                      <a:srgbClr val="6786A9">
                        <a:shade val="85000"/>
                        <a:satMod val="255000"/>
                      </a:srgbClr>
                    </a:gs>
                    <a:gs pos="100000">
                      <a:srgbClr val="6786A9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回看護実践学会学術集会</a:t>
            </a:r>
            <a:endParaRPr lang="ja-JP" altLang="en-US" sz="3600" b="1" cap="all" dirty="0">
              <a:ln w="9000" cmpd="sng">
                <a:solidFill>
                  <a:srgbClr val="6786A9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6786A9">
                      <a:shade val="20000"/>
                      <a:satMod val="245000"/>
                    </a:srgbClr>
                  </a:gs>
                  <a:gs pos="43000">
                    <a:srgbClr val="6786A9">
                      <a:satMod val="255000"/>
                    </a:srgbClr>
                  </a:gs>
                  <a:gs pos="48000">
                    <a:srgbClr val="6786A9">
                      <a:shade val="85000"/>
                      <a:satMod val="255000"/>
                    </a:srgbClr>
                  </a:gs>
                  <a:gs pos="100000">
                    <a:srgbClr val="6786A9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サブタイトル 6"/>
          <p:cNvSpPr txBox="1">
            <a:spLocks/>
          </p:cNvSpPr>
          <p:nvPr/>
        </p:nvSpPr>
        <p:spPr>
          <a:xfrm>
            <a:off x="980728" y="1835696"/>
            <a:ext cx="4896544" cy="504056"/>
          </a:xfrm>
          <a:prstGeom prst="rect">
            <a:avLst/>
          </a:prstGeom>
          <a:noFill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600"/>
              </a:spcBef>
              <a:buFont typeface="Euphemia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600"/>
              </a:spcBef>
              <a:buFont typeface="Euphemia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600"/>
              </a:spcBef>
              <a:buFont typeface="Euphemia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600"/>
              </a:spcBef>
              <a:buFont typeface="Euphemia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0" lang="ja-JP" altLang="en-US" sz="1600" b="1" dirty="0" smtClean="0">
                <a:solidFill>
                  <a:schemeClr val="accent4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会期</a:t>
            </a:r>
            <a:r>
              <a:rPr lang="ja-JP" altLang="en-US" sz="1600" b="1" dirty="0" smtClean="0">
                <a:solidFill>
                  <a:schemeClr val="accent4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0" lang="en-US" altLang="ja-JP" sz="1600" b="1" dirty="0" smtClean="0">
                <a:solidFill>
                  <a:schemeClr val="accent4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2018</a:t>
            </a:r>
            <a:r>
              <a:rPr lang="ja-JP" altLang="en-US" sz="1600" b="1" dirty="0" smtClean="0">
                <a:solidFill>
                  <a:schemeClr val="accent4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年９月</a:t>
            </a:r>
            <a:r>
              <a:rPr kumimoji="0" lang="ja-JP" altLang="en-US" sz="1600" b="1" dirty="0" smtClean="0">
                <a:solidFill>
                  <a:schemeClr val="accent4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１</a:t>
            </a:r>
            <a:r>
              <a:rPr lang="ja-JP" altLang="en-US" sz="1600" b="1" dirty="0" smtClean="0">
                <a:solidFill>
                  <a:schemeClr val="accent4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日（土）</a:t>
            </a:r>
            <a:r>
              <a:rPr lang="ja-JP" altLang="en-US" sz="1200" b="1" dirty="0" smtClean="0">
                <a:solidFill>
                  <a:schemeClr val="accent4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９：００～１７：００</a:t>
            </a:r>
            <a:endParaRPr lang="en-US" altLang="ja-JP" sz="1800" b="1" dirty="0" smtClean="0">
              <a:solidFill>
                <a:schemeClr val="accent4">
                  <a:lumMod val="50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0" lang="ja-JP" altLang="en-US" sz="1600" b="1" dirty="0" smtClean="0">
                <a:solidFill>
                  <a:schemeClr val="accent4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会場　石川県地場産業振興センター</a:t>
            </a:r>
            <a:endParaRPr lang="en-US" altLang="ja-JP" sz="1400" b="1" dirty="0" smtClean="0">
              <a:solidFill>
                <a:schemeClr val="accent4">
                  <a:lumMod val="50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ja-JP" altLang="en-US" sz="1800" b="1" dirty="0">
              <a:solidFill>
                <a:schemeClr val="accent4">
                  <a:lumMod val="50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10475" y="7452053"/>
            <a:ext cx="5929090" cy="1089529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演題登録</a:t>
            </a:r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en-US" altLang="ja-JP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2018</a:t>
            </a:r>
            <a:r>
              <a:rPr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年３月１日（木）～</a:t>
            </a:r>
            <a:r>
              <a:rPr lang="en-US" altLang="ja-JP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5</a:t>
            </a:r>
            <a:r>
              <a:rPr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月３１日（木）</a:t>
            </a:r>
            <a:endParaRPr kumimoji="1" lang="en-US" altLang="ja-JP" sz="12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90000"/>
              </a:lnSpc>
            </a:pPr>
            <a:r>
              <a:rPr kumimoji="1"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参加費</a:t>
            </a:r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会員　</a:t>
            </a:r>
            <a:r>
              <a:rPr lang="en-US" altLang="ja-JP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2,000</a:t>
            </a:r>
            <a:r>
              <a:rPr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円</a:t>
            </a:r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非会員　</a:t>
            </a:r>
            <a:r>
              <a:rPr kumimoji="1" lang="en-US" altLang="ja-JP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4,000</a:t>
            </a:r>
            <a:r>
              <a:rPr kumimoji="1"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円</a:t>
            </a:r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学生・大学院生　</a:t>
            </a:r>
            <a:r>
              <a:rPr lang="en-US" altLang="ja-JP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1,000</a:t>
            </a:r>
            <a:r>
              <a:rPr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円</a:t>
            </a:r>
            <a:endParaRPr lang="en-US" altLang="ja-JP" sz="12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90000"/>
              </a:lnSpc>
            </a:pPr>
            <a:endParaRPr kumimoji="1" lang="en-US" altLang="ja-JP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90000"/>
              </a:lnSpc>
            </a:pPr>
            <a:r>
              <a:rPr lang="ja-JP" altLang="en-US" sz="1200" dirty="0">
                <a:solidFill>
                  <a:schemeClr val="accent3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演題募集要項の詳細は看護実践</a:t>
            </a:r>
            <a:r>
              <a:rPr lang="ja-JP" altLang="en-US" sz="1200" dirty="0" smtClean="0">
                <a:solidFill>
                  <a:schemeClr val="accent3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学会または金沢赤十字病院のホームページで</a:t>
            </a:r>
            <a:endParaRPr lang="en-US" altLang="ja-JP" sz="1200" dirty="0" smtClean="0">
              <a:solidFill>
                <a:schemeClr val="accent3">
                  <a:lumMod val="50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90000"/>
              </a:lnSpc>
            </a:pPr>
            <a:r>
              <a:rPr lang="ja-JP" altLang="en-US" sz="1200" dirty="0" smtClean="0">
                <a:solidFill>
                  <a:schemeClr val="accent3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ご確認ください</a:t>
            </a:r>
            <a:r>
              <a:rPr lang="ja-JP" altLang="en-US" sz="1200" dirty="0">
                <a:solidFill>
                  <a:schemeClr val="accent3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</a:t>
            </a:r>
            <a:r>
              <a:rPr lang="ja-JP" altLang="en-US" sz="1200" dirty="0" smtClean="0">
                <a:solidFill>
                  <a:schemeClr val="accent3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➔</a:t>
            </a:r>
            <a:r>
              <a:rPr lang="en-US" altLang="ja-JP" sz="1200" dirty="0" smtClean="0">
                <a:solidFill>
                  <a:schemeClr val="accent3">
                    <a:lumMod val="50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https://www.kango-ji.com</a:t>
            </a:r>
            <a:r>
              <a:rPr lang="ja-JP" altLang="en-US" sz="1200" dirty="0" smtClean="0">
                <a:solidFill>
                  <a:schemeClr val="accent3">
                    <a:lumMod val="50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（看護実践学会）</a:t>
            </a:r>
            <a:endParaRPr lang="en-US" altLang="ja-JP" sz="1200" dirty="0" smtClean="0">
              <a:solidFill>
                <a:schemeClr val="accent3">
                  <a:lumMod val="50000"/>
                </a:schemeClr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>
              <a:lnSpc>
                <a:spcPct val="90000"/>
              </a:lnSpc>
            </a:pPr>
            <a:r>
              <a:rPr lang="ja-JP" altLang="en-US" sz="1200" dirty="0">
                <a:solidFill>
                  <a:schemeClr val="accent3">
                    <a:lumMod val="50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en-US" sz="1200" dirty="0" smtClean="0">
                <a:solidFill>
                  <a:schemeClr val="accent3">
                    <a:lumMod val="50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　　　　　</a:t>
            </a:r>
            <a:r>
              <a:rPr lang="ja-JP" altLang="en-US" sz="1200" dirty="0">
                <a:solidFill>
                  <a:schemeClr val="accent3">
                    <a:lumMod val="50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lang="ja-JP" altLang="en-US" sz="1200" dirty="0" smtClean="0">
                <a:solidFill>
                  <a:schemeClr val="accent3">
                    <a:lumMod val="50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lang="ja-JP" altLang="en-US" sz="1200" dirty="0" smtClean="0">
                <a:solidFill>
                  <a:schemeClr val="accent3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➔</a:t>
            </a:r>
            <a:r>
              <a:rPr lang="en-US" altLang="ja-JP" sz="1200" dirty="0" smtClean="0">
                <a:solidFill>
                  <a:schemeClr val="accent3">
                    <a:lumMod val="50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https://kanazawa-rc-hosp.jp/(</a:t>
            </a:r>
            <a:r>
              <a:rPr lang="ja-JP" altLang="en-US" sz="1200" dirty="0">
                <a:solidFill>
                  <a:schemeClr val="accent3">
                    <a:lumMod val="50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金沢</a:t>
            </a:r>
            <a:r>
              <a:rPr lang="ja-JP" altLang="en-US" sz="1200" dirty="0" smtClean="0">
                <a:solidFill>
                  <a:schemeClr val="accent3">
                    <a:lumMod val="50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赤十字病院）</a:t>
            </a:r>
            <a:endParaRPr lang="en-US" altLang="ja-JP" sz="1200" dirty="0" smtClean="0">
              <a:solidFill>
                <a:schemeClr val="accent3">
                  <a:lumMod val="50000"/>
                </a:schemeClr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50595" y="8541582"/>
            <a:ext cx="6095991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kumimoji="1" lang="ja-JP" altLang="en-US" sz="11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お問い合せ先</a:t>
            </a:r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1400" dirty="0">
                <a:solidFill>
                  <a:srgbClr val="164B4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金沢赤十字</a:t>
            </a:r>
            <a:r>
              <a:rPr lang="ja-JP" altLang="en-US" sz="1400" dirty="0" smtClean="0">
                <a:solidFill>
                  <a:srgbClr val="164B4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病院　</a:t>
            </a:r>
            <a:r>
              <a:rPr lang="ja-JP" altLang="en-US" sz="11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〒</a:t>
            </a:r>
            <a:r>
              <a:rPr lang="en-US" altLang="ja-JP" sz="11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921-8162</a:t>
            </a:r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金沢市三馬２－２５１　</a:t>
            </a:r>
            <a:endParaRPr lang="en-US" altLang="ja-JP" sz="11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90000"/>
              </a:lnSpc>
            </a:pPr>
            <a:r>
              <a:rPr lang="ja-JP" altLang="en-US" sz="11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運営事務局　　</a:t>
            </a:r>
            <a:r>
              <a:rPr kumimoji="1" lang="ja-JP" altLang="en-US" sz="11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ＴＥＬ ０</a:t>
            </a:r>
            <a:r>
              <a:rPr kumimoji="1" lang="en-US" altLang="ja-JP" sz="11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76-242-8131</a:t>
            </a:r>
            <a:r>
              <a:rPr kumimoji="1" lang="ja-JP" altLang="en-US" sz="11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（代）　ＦＡＸ </a:t>
            </a:r>
            <a:r>
              <a:rPr kumimoji="1" lang="en-US" altLang="ja-JP" sz="11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076-243-7552</a:t>
            </a:r>
          </a:p>
          <a:p>
            <a:pPr>
              <a:lnSpc>
                <a:spcPct val="90000"/>
              </a:lnSpc>
            </a:pPr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11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　Ｅ</a:t>
            </a:r>
            <a:r>
              <a:rPr lang="en-US" altLang="ja-JP" sz="11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-mail </a:t>
            </a:r>
            <a:r>
              <a:rPr lang="en-US" altLang="ja-JP" sz="11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hlinkClick r:id="rId7"/>
              </a:rPr>
              <a:t>jissen12th@kanazawa-rc-hosp.jp</a:t>
            </a:r>
            <a:r>
              <a:rPr lang="ja-JP" altLang="en-US" sz="11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担当：看護部　髙木眞優美</a:t>
            </a:r>
            <a:endParaRPr kumimoji="1" lang="ja-JP" altLang="en-US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09715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静寂 16 x 9">
  <a:themeElements>
    <a:clrScheme name="Serenity_16x9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9532173_TF02801109_TF02801109.potx" id="{5C434414-D834-4285-B0C2-6899578C1938}" vid="{C606DFB2-959A-4C3E-8AC5-6DC7149786E7}"/>
    </a:ext>
  </a:extLst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13</Words>
  <Application>Microsoft Office PowerPoint</Application>
  <PresentationFormat>画面に合わせる (4:3)</PresentationFormat>
  <Paragraphs>35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HG丸ｺﾞｼｯｸM-PRO</vt:lpstr>
      <vt:lpstr>ＭＳ Ｐゴシック</vt:lpstr>
      <vt:lpstr>ＭＳ ゴシック</vt:lpstr>
      <vt:lpstr>Arial</vt:lpstr>
      <vt:lpstr>Calibri</vt:lpstr>
      <vt:lpstr>Euphemia</vt:lpstr>
      <vt:lpstr>静寂 16 x 9</vt:lpstr>
      <vt:lpstr>　　　今こそ　看護実践の時代（とき）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今こそ 　看護実践の時代（とき）</dc:title>
  <dc:creator>RCUSER</dc:creator>
  <cp:lastModifiedBy>TEZUKA</cp:lastModifiedBy>
  <cp:revision>27</cp:revision>
  <cp:lastPrinted>2018-02-22T01:56:15Z</cp:lastPrinted>
  <dcterms:created xsi:type="dcterms:W3CDTF">2017-10-08T10:54:27Z</dcterms:created>
  <dcterms:modified xsi:type="dcterms:W3CDTF">2018-05-21T07:54:11Z</dcterms:modified>
</cp:coreProperties>
</file>